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  <p:sldMasterId id="2147483806" r:id="rId2"/>
    <p:sldMasterId id="2147483808" r:id="rId3"/>
    <p:sldMasterId id="2147483821" r:id="rId4"/>
  </p:sldMasterIdLst>
  <p:notesMasterIdLst>
    <p:notesMasterId r:id="rId8"/>
  </p:notesMasterIdLst>
  <p:sldIdLst>
    <p:sldId id="361" r:id="rId5"/>
    <p:sldId id="359" r:id="rId6"/>
    <p:sldId id="314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B5"/>
    <a:srgbClr val="00009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434" autoAdjust="0"/>
  </p:normalViewPr>
  <p:slideViewPr>
    <p:cSldViewPr>
      <p:cViewPr varScale="1">
        <p:scale>
          <a:sx n="126" d="100"/>
          <a:sy n="126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2A135-22CC-429C-9706-1CC56B005689}" type="datetimeFigureOut">
              <a:rPr lang="tr-TR" smtClean="0"/>
              <a:pPr/>
              <a:t>23.09.2020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281E5-013A-4FDC-BBE5-88D0D909808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68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81E5-013A-4FDC-BBE5-88D0D9098083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01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81E5-013A-4FDC-BBE5-88D0D9098083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07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B54-F257-4C7C-8039-A69C02448DFF}" type="datetime1">
              <a:rPr lang="tr-TR" smtClean="0"/>
              <a:t>23.09.2020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4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65F4-DA5B-494B-B6D0-F2E45A7F96FD}" type="datetime1">
              <a:rPr lang="tr-TR" smtClean="0"/>
              <a:t>23.09.2020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23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A74-F34C-4B4F-B94A-17B6E972372D}" type="datetime1">
              <a:rPr lang="tr-TR" smtClean="0"/>
              <a:t>23.09.2020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28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5593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56315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06657" y="115888"/>
            <a:ext cx="6858000" cy="132844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06657" y="4693084"/>
            <a:ext cx="6858000" cy="647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98408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3566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698295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2398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93018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3484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3484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9042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872836"/>
            <a:ext cx="7886700" cy="817852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41774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41774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36633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61D-C52E-4E49-AD07-A00D52E9AB73}" type="datetime1">
              <a:rPr lang="tr-TR" smtClean="0"/>
              <a:t>23.09.2020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23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6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38954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4770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904009"/>
            <a:ext cx="2949178" cy="115339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23817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657608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87534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904010"/>
            <a:ext cx="1971675" cy="503959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904010"/>
            <a:ext cx="5800725" cy="503959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Metin Yer Tutucusu 14"/>
          <p:cNvSpPr>
            <a:spLocks noGrp="1"/>
          </p:cNvSpPr>
          <p:nvPr>
            <p:ph type="body" sz="quarter" idx="10"/>
          </p:nvPr>
        </p:nvSpPr>
        <p:spPr>
          <a:xfrm>
            <a:off x="311727" y="1"/>
            <a:ext cx="8237393" cy="90400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799122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4873482"/>
            <a:ext cx="6858000" cy="1184419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6158201"/>
            <a:ext cx="6858000" cy="533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620642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01119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CAAE-E420-4826-A044-7358FBE84648}" type="datetime1">
              <a:rPr lang="tr-TR" smtClean="0"/>
              <a:t>23.09.2020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2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D65-5F59-4242-8814-68FFD4C3820F}" type="datetime1">
              <a:rPr lang="tr-TR" smtClean="0"/>
              <a:t>23.09.2020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6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D1D3-BD66-4E7D-88A0-CF7E88C82ADF}" type="datetime1">
              <a:rPr lang="tr-TR" smtClean="0"/>
              <a:t>23.09.2020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23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DDDD-9F9E-435F-8D1C-0A84F8527916}" type="datetime1">
              <a:rPr lang="tr-TR" smtClean="0"/>
              <a:t>23.09.2020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0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4A90-A635-4B9D-9685-46E6CBD2F0BB}" type="datetime1">
              <a:rPr lang="tr-TR" smtClean="0"/>
              <a:t>23.09.2020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13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F08-FA00-47D1-AF51-F25CE5672133}" type="datetime1">
              <a:rPr lang="tr-TR" smtClean="0"/>
              <a:t>23.09.2020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58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7420-D65E-4470-BDFA-01D269A42D2C}" type="datetime1">
              <a:rPr lang="tr-TR" smtClean="0"/>
              <a:t>23.09.2020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YZM 1105 – Algoritma ve Programlama 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6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://www.bakircay.edu.tr/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512E-D379-4839-8939-138BD7A39BD1}" type="datetime1">
              <a:rPr lang="tr-TR" smtClean="0"/>
              <a:t>23.09.2020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YZM 1105 – Algoritma ve Programlama 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34F3-C30E-42B3-B3FB-7DE9F1DA43C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" y="5943599"/>
            <a:ext cx="9157715" cy="914400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8" name="İçerik Yer Tutucusu 16"/>
          <p:cNvSpPr txBox="1">
            <a:spLocks/>
          </p:cNvSpPr>
          <p:nvPr/>
        </p:nvSpPr>
        <p:spPr>
          <a:xfrm>
            <a:off x="1" y="-10921"/>
            <a:ext cx="9157715" cy="914400"/>
          </a:xfrm>
          <a:prstGeom prst="rect">
            <a:avLst/>
          </a:prstGeom>
          <a:solidFill>
            <a:srgbClr val="00A5B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100" dirty="0"/>
          </a:p>
          <a:p>
            <a:pPr marL="342900" lvl="1" indent="0" algn="ctr">
              <a:buNone/>
            </a:pPr>
            <a:endParaRPr lang="tr-TR" sz="2100" dirty="0">
              <a:solidFill>
                <a:schemeClr val="bg1"/>
              </a:solidFill>
            </a:endParaRPr>
          </a:p>
          <a:p>
            <a:pPr lvl="2"/>
            <a:endParaRPr lang="tr-TR" sz="1500" dirty="0"/>
          </a:p>
          <a:p>
            <a:pPr lvl="3"/>
            <a:endParaRPr lang="tr-TR" sz="135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4" y="6139192"/>
            <a:ext cx="1889776" cy="523217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6267875" y="6292308"/>
            <a:ext cx="2600392" cy="185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675" dirty="0">
                <a:solidFill>
                  <a:schemeClr val="bg1"/>
                </a:solidFill>
              </a:rPr>
              <a:t>© 2019 </a:t>
            </a:r>
            <a:r>
              <a:rPr lang="tr-TR" sz="675" dirty="0" err="1">
                <a:solidFill>
                  <a:schemeClr val="bg1"/>
                </a:solidFill>
              </a:rPr>
              <a:t>Bakırçay</a:t>
            </a:r>
            <a:r>
              <a:rPr lang="tr-TR" sz="675" dirty="0">
                <a:solidFill>
                  <a:schemeClr val="bg1"/>
                </a:solidFill>
              </a:rPr>
              <a:t> Üniversitesi Tüm Hakları Saklıdır</a:t>
            </a:r>
          </a:p>
        </p:txBody>
      </p:sp>
    </p:spTree>
    <p:extLst>
      <p:ext uri="{BB962C8B-B14F-4D97-AF65-F5344CB8AC3E}">
        <p14:creationId xmlns:p14="http://schemas.microsoft.com/office/powerpoint/2010/main" val="124095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9144000" cy="5791646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364"/>
            <a:ext cx="9144000" cy="250850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00" y="5946781"/>
            <a:ext cx="2767601" cy="7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" y="5943599"/>
            <a:ext cx="9157715" cy="914400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7" name="İçerik Yer Tutucusu 16"/>
          <p:cNvSpPr txBox="1">
            <a:spLocks/>
          </p:cNvSpPr>
          <p:nvPr/>
        </p:nvSpPr>
        <p:spPr>
          <a:xfrm>
            <a:off x="1" y="-10921"/>
            <a:ext cx="9157715" cy="914400"/>
          </a:xfrm>
          <a:prstGeom prst="rect">
            <a:avLst/>
          </a:prstGeom>
          <a:solidFill>
            <a:srgbClr val="00A5B5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100" dirty="0"/>
          </a:p>
          <a:p>
            <a:pPr marL="342900" lvl="1" indent="0" algn="ctr">
              <a:buNone/>
            </a:pPr>
            <a:endParaRPr lang="tr-TR" sz="2100" dirty="0">
              <a:solidFill>
                <a:schemeClr val="bg1"/>
              </a:solidFill>
            </a:endParaRPr>
          </a:p>
          <a:p>
            <a:pPr lvl="2"/>
            <a:endParaRPr lang="tr-TR" sz="1500" dirty="0"/>
          </a:p>
          <a:p>
            <a:pPr lvl="3"/>
            <a:endParaRPr lang="tr-TR" sz="135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992975"/>
            <a:ext cx="7886700" cy="69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08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4" y="6139192"/>
            <a:ext cx="1889776" cy="523217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6267875" y="6292308"/>
            <a:ext cx="2600392" cy="185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675" dirty="0">
                <a:solidFill>
                  <a:schemeClr val="bg1"/>
                </a:solidFill>
              </a:rPr>
              <a:t>© 2019 </a:t>
            </a:r>
            <a:r>
              <a:rPr lang="tr-TR" sz="675" dirty="0" err="1">
                <a:solidFill>
                  <a:schemeClr val="bg1"/>
                </a:solidFill>
              </a:rPr>
              <a:t>Bakırçay</a:t>
            </a:r>
            <a:r>
              <a:rPr lang="tr-TR" sz="675" dirty="0">
                <a:solidFill>
                  <a:schemeClr val="bg1"/>
                </a:solidFill>
              </a:rPr>
              <a:t> Üniversitesi Tüm Hakları Saklıdır</a:t>
            </a:r>
          </a:p>
        </p:txBody>
      </p:sp>
    </p:spTree>
    <p:extLst>
      <p:ext uri="{BB962C8B-B14F-4D97-AF65-F5344CB8AC3E}">
        <p14:creationId xmlns:p14="http://schemas.microsoft.com/office/powerpoint/2010/main" val="24311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9" y="0"/>
            <a:ext cx="9155249" cy="4962144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00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69" y="5398008"/>
            <a:ext cx="1704214" cy="471288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514600" y="5869296"/>
            <a:ext cx="4572000" cy="536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350" dirty="0">
                <a:solidFill>
                  <a:srgbClr val="7677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İzmir </a:t>
            </a:r>
            <a:r>
              <a:rPr lang="tr-TR" sz="1350" dirty="0" err="1">
                <a:solidFill>
                  <a:srgbClr val="7677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Bakırçay</a:t>
            </a:r>
            <a:r>
              <a:rPr lang="tr-TR" sz="1350" dirty="0">
                <a:solidFill>
                  <a:srgbClr val="7677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Üniversitesi, Seyrek, Menemen, İzmir, Türkiye</a:t>
            </a:r>
            <a:endParaRPr lang="tr-T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350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+90 232 493 00 00 </a:t>
            </a:r>
            <a:r>
              <a:rPr lang="tr-TR" sz="1350" dirty="0">
                <a:solidFill>
                  <a:srgbClr val="7677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tr-TR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www.bakircay.edu.tr</a:t>
            </a:r>
            <a:endParaRPr lang="tr-T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A5B5"/>
                </a:solidFill>
                <a:latin typeface="+mn-lt"/>
              </a:rPr>
              <a:t>BİL 103 </a:t>
            </a:r>
            <a:br>
              <a:rPr lang="tr-TR" b="1" dirty="0">
                <a:solidFill>
                  <a:srgbClr val="00A5B5"/>
                </a:solidFill>
                <a:latin typeface="+mn-lt"/>
              </a:rPr>
            </a:br>
            <a:r>
              <a:rPr lang="tr-TR" b="1" dirty="0">
                <a:solidFill>
                  <a:srgbClr val="00A5B5"/>
                </a:solidFill>
                <a:latin typeface="+mn-lt"/>
              </a:rPr>
              <a:t>BİLGİSAYAR PROGRAMLAMA 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sz="2100" b="1" dirty="0"/>
              <a:t>DERS #3</a:t>
            </a:r>
          </a:p>
          <a:p>
            <a:r>
              <a:rPr lang="tr-TR" sz="2100" b="1" dirty="0">
                <a:solidFill>
                  <a:srgbClr val="C00000"/>
                </a:solidFill>
              </a:rPr>
              <a:t>Dr. </a:t>
            </a:r>
            <a:r>
              <a:rPr lang="tr-TR" sz="2100" b="1" dirty="0" err="1">
                <a:solidFill>
                  <a:srgbClr val="C00000"/>
                </a:solidFill>
              </a:rPr>
              <a:t>Öğr</a:t>
            </a:r>
            <a:r>
              <a:rPr lang="tr-TR" sz="2100" b="1" dirty="0">
                <a:solidFill>
                  <a:srgbClr val="C00000"/>
                </a:solidFill>
              </a:rPr>
              <a:t>. Üyesi Fatma Bozyiğit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333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6341" y="157343"/>
            <a:ext cx="8031318" cy="99060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BÖLÜM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07504" y="2714620"/>
            <a:ext cx="8928992" cy="14716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rgbClr val="00A5B5"/>
                </a:solidFill>
                <a:latin typeface="Times New Roman" pitchFamily="18" charset="0"/>
                <a:cs typeface="Times New Roman" pitchFamily="18" charset="0"/>
              </a:rPr>
              <a:t>PROGRAMLAMAYA GİRİŞ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9D34F3-C30E-42B3-B3FB-7DE9F1DA43CC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64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583912" y="116632"/>
            <a:ext cx="8207824" cy="990600"/>
          </a:xfrm>
        </p:spPr>
        <p:txBody>
          <a:bodyPr>
            <a:noAutofit/>
          </a:bodyPr>
          <a:lstStyle/>
          <a:p>
            <a:r>
              <a:rPr lang="tr-TR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Programlama Terimleri ve Programlama Ortamı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09600" y="1369598"/>
            <a:ext cx="7991800" cy="4824537"/>
          </a:xfrm>
        </p:spPr>
        <p:txBody>
          <a:bodyPr>
            <a:normAutofit/>
          </a:bodyPr>
          <a:lstStyle/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Program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Programlama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IDE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Development Environment – Tümleşik Geliştirme Ortamı)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Çalıştırma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Execution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Hata Türleri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Debug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9D34F3-C30E-42B3-B3FB-7DE9F1DA43CC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04273"/>
      </p:ext>
    </p:extLst>
  </p:cSld>
  <p:clrMapOvr>
    <a:masterClrMapping/>
  </p:clrMapOvr>
</p:sld>
</file>

<file path=ppt/theme/theme1.xml><?xml version="1.0" encoding="utf-8"?>
<a:theme xmlns:a="http://schemas.openxmlformats.org/drawingml/2006/main" name="ders_notu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Kurumsal_Gri">
      <a:dk1>
        <a:srgbClr val="76777A"/>
      </a:dk1>
      <a:lt1>
        <a:sysClr val="window" lastClr="FFFFFF"/>
      </a:lt1>
      <a:dk2>
        <a:srgbClr val="7677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kırçay_Kurumsal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Şablonsonsonsonson" id="{F8B1C065-14D2-4FE9-9F94-9CBDD7A9847C}" vid="{BA4213C9-C280-4A84-831D-B51285518457}"/>
    </a:ext>
  </a:extLst>
</a:theme>
</file>

<file path=ppt/theme/theme3.xml><?xml version="1.0" encoding="utf-8"?>
<a:theme xmlns:a="http://schemas.openxmlformats.org/drawingml/2006/main" name="1_Özel Tasarım">
  <a:themeElements>
    <a:clrScheme name="Kurumsal_Gri">
      <a:dk1>
        <a:srgbClr val="76777A"/>
      </a:dk1>
      <a:lt1>
        <a:sysClr val="window" lastClr="FFFFFF"/>
      </a:lt1>
      <a:dk2>
        <a:srgbClr val="7677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kırçay_Kurumsal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Şablonsonsonsonson" id="{F8B1C065-14D2-4FE9-9F94-9CBDD7A9847C}" vid="{9F33FF1C-7399-4916-A2B9-F75F89C4171D}"/>
    </a:ext>
  </a:extLst>
</a:theme>
</file>

<file path=ppt/theme/theme4.xml><?xml version="1.0" encoding="utf-8"?>
<a:theme xmlns:a="http://schemas.openxmlformats.org/drawingml/2006/main" name="2_Özel Tasarım">
  <a:themeElements>
    <a:clrScheme name="Kurumsal_Gri">
      <a:dk1>
        <a:srgbClr val="76777A"/>
      </a:dk1>
      <a:lt1>
        <a:sysClr val="window" lastClr="FFFFFF"/>
      </a:lt1>
      <a:dk2>
        <a:srgbClr val="7677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kırçay_Kurumsal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Şablonsonsonsonson" id="{F8B1C065-14D2-4FE9-9F94-9CBDD7A9847C}" vid="{D2E332E5-F850-46EE-B9CC-12CC12941516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ders_notu01</Template>
  <TotalTime>14682</TotalTime>
  <Words>49</Words>
  <Application>Microsoft Office PowerPoint</Application>
  <PresentationFormat>Ekran Gösterisi (4:3)</PresentationFormat>
  <Paragraphs>17</Paragraphs>
  <Slides>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ders_notu01</vt:lpstr>
      <vt:lpstr>Özel Tasarım</vt:lpstr>
      <vt:lpstr>1_Özel Tasarım</vt:lpstr>
      <vt:lpstr>2_Özel Tasarım</vt:lpstr>
      <vt:lpstr>BİL 103  BİLGİSAYAR PROGRAMLAMA I</vt:lpstr>
      <vt:lpstr>1. BÖLÜM</vt:lpstr>
      <vt:lpstr>Programlama Terimleri ve Programlama Ortamı</vt:lpstr>
    </vt:vector>
  </TitlesOfParts>
  <Company>Bakircay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Bakircay Universitesi - Ders Notu</dc:title>
  <dc:creator>Bakircay Universitesi</dc:creator>
  <cp:lastModifiedBy>Onur</cp:lastModifiedBy>
  <cp:revision>521</cp:revision>
  <dcterms:created xsi:type="dcterms:W3CDTF">2009-02-19T19:45:44Z</dcterms:created>
  <dcterms:modified xsi:type="dcterms:W3CDTF">2020-09-23T08:27:02Z</dcterms:modified>
</cp:coreProperties>
</file>